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8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.png" ContentType="image/png"/>
  <Override PartName="/ppt/media/hdphoto2.wdp" ContentType="image/vnd.ms-photo"/>
  <Override PartName="/ppt/media/hdphoto1.wdp" ContentType="image/vnd.ms-photo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déplacer la diapo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2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3C6FD5C-7B5D-4052-8E1E-1F2B672A0241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1" i="1" lang="fr-FR" sz="2000" spc="-1" strike="noStrike">
                <a:latin typeface="Arial"/>
              </a:rPr>
              <a:t>REMARQUE :</a:t>
            </a:r>
            <a:endParaRPr b="0" lang="fr-FR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i="1" lang="fr-FR" sz="2000" spc="-1" strike="noStrike">
                <a:latin typeface="Arial"/>
              </a:rPr>
              <a:t>Pour remplacer l’image sur cette diapositive, sélectionnez-la et supprimez-la. Cliquez ensuite sur l’icône Images dans l’espace réservé pour insérer votre image.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2BD4583-E005-4E28-A666-5A60842E9D00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BB347BF-405D-44E4-AC87-FEA251E1AD0D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573766E-8BB1-46DC-BC7A-A6E5E5309018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A888F13-19A3-4033-A498-FBBAB8829268}" type="slidenum">
              <a:rPr b="0" lang="fr-FR" sz="1200" spc="-1" strike="noStrike">
                <a:latin typeface="Times New Roman"/>
              </a:rPr>
              <a:t>&lt;numéro&gt;</a:t>
            </a:fld>
            <a:endParaRPr b="0" lang="fr-F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1104840" y="2292120"/>
            <a:ext cx="10095840" cy="1028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1104840" y="2292120"/>
            <a:ext cx="10095840" cy="1028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1104840" y="2292120"/>
            <a:ext cx="10095840" cy="1028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1104840" y="2292120"/>
            <a:ext cx="10095840" cy="1028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1104840" y="2292120"/>
            <a:ext cx="10095840" cy="1028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.png"/><Relationship Id="rId3" Type="http://schemas.microsoft.com/office/2007/relationships/hdphoto" Target="../media/hdphoto2.wdp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1103040" y="1218960"/>
            <a:ext cx="9985320" cy="84600"/>
            <a:chOff x="1103040" y="1218960"/>
            <a:chExt cx="9985320" cy="84600"/>
          </a:xfrm>
        </p:grpSpPr>
        <p:sp>
          <p:nvSpPr>
            <p:cNvPr id="1" name="Line 2"/>
            <p:cNvSpPr/>
            <p:nvPr/>
          </p:nvSpPr>
          <p:spPr>
            <a:xfrm flipH="1">
              <a:off x="1103040" y="1218960"/>
              <a:ext cx="99853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1103040" y="1303560"/>
              <a:ext cx="99853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" name="CustomShape 4"/>
          <p:cNvSpPr/>
          <p:nvPr/>
        </p:nvSpPr>
        <p:spPr>
          <a:xfrm>
            <a:off x="0" y="0"/>
            <a:ext cx="12191400" cy="1079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" name="Group 5"/>
          <p:cNvGrpSpPr/>
          <p:nvPr/>
        </p:nvGrpSpPr>
        <p:grpSpPr>
          <a:xfrm>
            <a:off x="0" y="1142640"/>
            <a:ext cx="12191760" cy="63360"/>
            <a:chOff x="0" y="1142640"/>
            <a:chExt cx="12191760" cy="63360"/>
          </a:xfrm>
        </p:grpSpPr>
        <p:sp>
          <p:nvSpPr>
            <p:cNvPr id="5" name="Line 6"/>
            <p:cNvSpPr/>
            <p:nvPr/>
          </p:nvSpPr>
          <p:spPr>
            <a:xfrm>
              <a:off x="0" y="1206000"/>
              <a:ext cx="12191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Line 7"/>
            <p:cNvSpPr/>
            <p:nvPr/>
          </p:nvSpPr>
          <p:spPr>
            <a:xfrm>
              <a:off x="0" y="1142640"/>
              <a:ext cx="12191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7" name="Image 9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25880" y="0"/>
            <a:ext cx="1746720" cy="2291400"/>
          </a:xfrm>
          <a:prstGeom prst="rect">
            <a:avLst/>
          </a:prstGeom>
          <a:ln w="0">
            <a:noFill/>
          </a:ln>
        </p:spPr>
      </p:pic>
      <p:grpSp>
        <p:nvGrpSpPr>
          <p:cNvPr id="8" name="Group 8"/>
          <p:cNvGrpSpPr/>
          <p:nvPr/>
        </p:nvGrpSpPr>
        <p:grpSpPr>
          <a:xfrm>
            <a:off x="0" y="5645160"/>
            <a:ext cx="12191760" cy="63360"/>
            <a:chOff x="0" y="5645160"/>
            <a:chExt cx="12191760" cy="63360"/>
          </a:xfrm>
        </p:grpSpPr>
        <p:sp>
          <p:nvSpPr>
            <p:cNvPr id="9" name="Line 9"/>
            <p:cNvSpPr/>
            <p:nvPr/>
          </p:nvSpPr>
          <p:spPr>
            <a:xfrm flipH="1">
              <a:off x="0" y="5645160"/>
              <a:ext cx="12191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Line 10"/>
            <p:cNvSpPr/>
            <p:nvPr/>
          </p:nvSpPr>
          <p:spPr>
            <a:xfrm flipH="1">
              <a:off x="0" y="5708520"/>
              <a:ext cx="12191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" name="CustomShape 11"/>
          <p:cNvSpPr/>
          <p:nvPr/>
        </p:nvSpPr>
        <p:spPr>
          <a:xfrm>
            <a:off x="0" y="5778000"/>
            <a:ext cx="12191400" cy="1079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3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"/>
          <p:cNvGrpSpPr/>
          <p:nvPr/>
        </p:nvGrpSpPr>
        <p:grpSpPr>
          <a:xfrm>
            <a:off x="1103040" y="1218960"/>
            <a:ext cx="9985320" cy="84600"/>
            <a:chOff x="1103040" y="1218960"/>
            <a:chExt cx="9985320" cy="84600"/>
          </a:xfrm>
        </p:grpSpPr>
        <p:sp>
          <p:nvSpPr>
            <p:cNvPr id="51" name="Line 2"/>
            <p:cNvSpPr/>
            <p:nvPr/>
          </p:nvSpPr>
          <p:spPr>
            <a:xfrm flipH="1">
              <a:off x="1103040" y="1218960"/>
              <a:ext cx="99853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" name="Line 3"/>
            <p:cNvSpPr/>
            <p:nvPr/>
          </p:nvSpPr>
          <p:spPr>
            <a:xfrm flipH="1">
              <a:off x="1103040" y="1303560"/>
              <a:ext cx="99853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1"/>
          <p:cNvGrpSpPr/>
          <p:nvPr/>
        </p:nvGrpSpPr>
        <p:grpSpPr>
          <a:xfrm>
            <a:off x="1103040" y="1218960"/>
            <a:ext cx="9985320" cy="84600"/>
            <a:chOff x="1103040" y="1218960"/>
            <a:chExt cx="9985320" cy="84600"/>
          </a:xfrm>
        </p:grpSpPr>
        <p:sp>
          <p:nvSpPr>
            <p:cNvPr id="92" name="Line 2"/>
            <p:cNvSpPr/>
            <p:nvPr/>
          </p:nvSpPr>
          <p:spPr>
            <a:xfrm flipH="1">
              <a:off x="1103040" y="1218960"/>
              <a:ext cx="99853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" name="Line 3"/>
            <p:cNvSpPr/>
            <p:nvPr/>
          </p:nvSpPr>
          <p:spPr>
            <a:xfrm flipH="1">
              <a:off x="1103040" y="1303560"/>
              <a:ext cx="99853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"/>
          <p:cNvGrpSpPr/>
          <p:nvPr/>
        </p:nvGrpSpPr>
        <p:grpSpPr>
          <a:xfrm>
            <a:off x="1103040" y="1218960"/>
            <a:ext cx="9985320" cy="84600"/>
            <a:chOff x="1103040" y="1218960"/>
            <a:chExt cx="9985320" cy="84600"/>
          </a:xfrm>
        </p:grpSpPr>
        <p:sp>
          <p:nvSpPr>
            <p:cNvPr id="134" name="Line 2"/>
            <p:cNvSpPr/>
            <p:nvPr/>
          </p:nvSpPr>
          <p:spPr>
            <a:xfrm flipH="1">
              <a:off x="1103040" y="1218960"/>
              <a:ext cx="99853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" name="Line 3"/>
            <p:cNvSpPr/>
            <p:nvPr/>
          </p:nvSpPr>
          <p:spPr>
            <a:xfrm flipH="1">
              <a:off x="1103040" y="1303560"/>
              <a:ext cx="99853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"/>
          <p:cNvGrpSpPr/>
          <p:nvPr/>
        </p:nvGrpSpPr>
        <p:grpSpPr>
          <a:xfrm>
            <a:off x="1103040" y="1218960"/>
            <a:ext cx="9985320" cy="84600"/>
            <a:chOff x="1103040" y="1218960"/>
            <a:chExt cx="9985320" cy="84600"/>
          </a:xfrm>
        </p:grpSpPr>
        <p:sp>
          <p:nvSpPr>
            <p:cNvPr id="175" name="Line 2"/>
            <p:cNvSpPr/>
            <p:nvPr/>
          </p:nvSpPr>
          <p:spPr>
            <a:xfrm flipH="1">
              <a:off x="1103040" y="1218960"/>
              <a:ext cx="99853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" name="Line 3"/>
            <p:cNvSpPr/>
            <p:nvPr/>
          </p:nvSpPr>
          <p:spPr>
            <a:xfrm flipH="1">
              <a:off x="1103040" y="1303560"/>
              <a:ext cx="99853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7" name="CustomShape 4"/>
          <p:cNvSpPr/>
          <p:nvPr/>
        </p:nvSpPr>
        <p:spPr>
          <a:xfrm>
            <a:off x="0" y="0"/>
            <a:ext cx="12191400" cy="1079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8" name="Image 10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24440" y="0"/>
            <a:ext cx="1746720" cy="2291400"/>
          </a:xfrm>
          <a:prstGeom prst="rect">
            <a:avLst/>
          </a:prstGeom>
          <a:ln w="0">
            <a:noFill/>
          </a:ln>
        </p:spPr>
      </p:pic>
      <p:sp>
        <p:nvSpPr>
          <p:cNvPr id="179" name="CustomShape 5"/>
          <p:cNvSpPr/>
          <p:nvPr/>
        </p:nvSpPr>
        <p:spPr>
          <a:xfrm>
            <a:off x="0" y="5778000"/>
            <a:ext cx="12191400" cy="1079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PlaceHolder 6"/>
          <p:cNvSpPr>
            <a:spLocks noGrp="1"/>
          </p:cNvSpPr>
          <p:nvPr>
            <p:ph type="title"/>
          </p:nvPr>
        </p:nvSpPr>
        <p:spPr>
          <a:xfrm>
            <a:off x="1104840" y="2292120"/>
            <a:ext cx="10095840" cy="221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81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1.xml"/><Relationship Id="rId3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104840" y="2292120"/>
            <a:ext cx="5733360" cy="22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 cap="all">
                <a:solidFill>
                  <a:srgbClr val="514843"/>
                </a:solidFill>
                <a:latin typeface="Plantagenet Cherokee"/>
              </a:rPr>
              <a:t>Les mangas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225" name="Espace réservé pour une image  7" descr=""/>
          <p:cNvPicPr/>
          <p:nvPr/>
        </p:nvPicPr>
        <p:blipFill>
          <a:blip r:embed="rId1"/>
          <a:srcRect l="15188" t="0" r="15188" b="0"/>
          <a:stretch/>
        </p:blipFill>
        <p:spPr>
          <a:xfrm>
            <a:off x="6981120" y="1310760"/>
            <a:ext cx="5210280" cy="420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104840" y="76320"/>
            <a:ext cx="997992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fr-FR" sz="2800" spc="-1" strike="noStrike">
                <a:solidFill>
                  <a:srgbClr val="514843"/>
                </a:solidFill>
                <a:latin typeface="Plantagenet Cherokee"/>
              </a:rPr>
              <a:t>Les Mangas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1104840" y="1600200"/>
            <a:ext cx="9981360" cy="45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514843"/>
                </a:solidFill>
                <a:latin typeface="Euphemia"/>
              </a:rPr>
              <a:t>L’origine du premier manga.</a:t>
            </a:r>
            <a:endParaRPr b="0" lang="fr-FR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514843"/>
                </a:solidFill>
                <a:latin typeface="Euphemia"/>
              </a:rPr>
              <a:t>L’origine du premier manga français.</a:t>
            </a:r>
            <a:endParaRPr b="0" lang="fr-FR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514843"/>
                </a:solidFill>
                <a:latin typeface="Euphemia"/>
              </a:rPr>
              <a:t>L’origine de Dragon Ball.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104840" y="76320"/>
            <a:ext cx="997992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fr-FR" sz="2800" spc="-1" strike="noStrike">
                <a:solidFill>
                  <a:srgbClr val="514843"/>
                </a:solidFill>
                <a:latin typeface="Plantagenet Cherokee"/>
              </a:rPr>
              <a:t>L’origine du premier manga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0" y="1600200"/>
            <a:ext cx="6793560" cy="45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>
            <a:noAutofit/>
          </a:bodyPr>
          <a:p>
            <a:pPr>
              <a:lnSpc>
                <a:spcPct val="90000"/>
              </a:lnSpc>
              <a:spcBef>
                <a:spcPts val="1800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514843"/>
                </a:solidFill>
                <a:latin typeface="Euphemia"/>
              </a:rPr>
              <a:t>Le premier manga date de 1902. Il s’agissait d’une BD humouristique publiée sur le journal Jiji Shinpo.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514843"/>
                </a:solidFill>
                <a:latin typeface="Euphemia"/>
              </a:rPr>
              <a:t>Son auteur Rakuten Kitazawa avait illustré </a:t>
            </a:r>
            <a:r>
              <a:rPr b="0" lang="fr-FR" sz="2000" spc="-1" strike="noStrike">
                <a:solidFill>
                  <a:srgbClr val="0d0d0d"/>
                </a:solidFill>
                <a:latin typeface="Euphemia"/>
              </a:rPr>
              <a:t>le </a:t>
            </a:r>
            <a:r>
              <a:rPr b="0" lang="fr-FR" sz="2000" spc="-1" strike="noStrike">
                <a:solidFill>
                  <a:srgbClr val="262626"/>
                </a:solidFill>
                <a:latin typeface="Euphemia"/>
              </a:rPr>
              <a:t>thème de l’arroseur arrosé le célèbre court-métrage francais des frères Lumières .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262626"/>
                </a:solidFill>
                <a:latin typeface="Euphemia"/>
                <a:ea typeface="Microsoft YaHei"/>
              </a:rPr>
              <a:t>Le premier à utiliser le terme de manga après Hokusai . </a:t>
            </a:r>
            <a:r>
              <a:rPr b="0" lang="fr-FR" sz="2000" spc="-1" strike="noStrike">
                <a:solidFill>
                  <a:srgbClr val="514843"/>
                </a:solidFill>
                <a:latin typeface="Euphemia"/>
              </a:rPr>
              <a:t>Rakuten Kitazawa</a:t>
            </a:r>
            <a:r>
              <a:rPr b="0" lang="fr-FR" sz="2000" spc="-1" strike="noStrike">
                <a:solidFill>
                  <a:srgbClr val="262626"/>
                </a:solidFill>
                <a:latin typeface="Euphemia"/>
              </a:rPr>
              <a:t> s’inspire beaucoup de la culture Européenne. 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230" name="Espace réservé du contenu 14" descr=""/>
          <p:cNvPicPr/>
          <p:nvPr/>
        </p:nvPicPr>
        <p:blipFill>
          <a:blip r:embed="rId1"/>
          <a:stretch/>
        </p:blipFill>
        <p:spPr>
          <a:xfrm>
            <a:off x="6581520" y="1600200"/>
            <a:ext cx="5609880" cy="518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1104840" y="76320"/>
            <a:ext cx="997992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fr-FR" sz="3200" spc="-1" strike="noStrike">
                <a:solidFill>
                  <a:srgbClr val="514843"/>
                </a:solidFill>
                <a:latin typeface="Plantagenet Cherokee"/>
              </a:rPr>
              <a:t>Le premier manga français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1104840" y="1600200"/>
            <a:ext cx="4383720" cy="45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>
            <a:noAutofit/>
          </a:bodyPr>
          <a:p>
            <a:pPr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514843"/>
                </a:solidFill>
                <a:latin typeface="Euphemia"/>
              </a:rPr>
              <a:t>La première apparition d’une série manga en français fut dans le magazine Judo KDK en 1969.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514843"/>
                </a:solidFill>
                <a:latin typeface="Euphemia"/>
              </a:rPr>
              <a:t>Puis en 1978 la revue Le cri qui tue consacra a la bande dessinée japonaise 6 numéro avant de disparaitre.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233" name="Espace réservé du contenu 5" descr=""/>
          <p:cNvPicPr/>
          <p:nvPr/>
        </p:nvPicPr>
        <p:blipFill>
          <a:blip r:embed="rId1"/>
          <a:stretch/>
        </p:blipFill>
        <p:spPr>
          <a:xfrm>
            <a:off x="5580360" y="1297080"/>
            <a:ext cx="5955120" cy="501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104840" y="76320"/>
            <a:ext cx="997992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fr-FR" sz="3200" spc="-1" strike="noStrike">
                <a:solidFill>
                  <a:srgbClr val="514843"/>
                </a:solidFill>
                <a:latin typeface="Plantagenet Cherokee"/>
              </a:rPr>
              <a:t>Dragon Ball Z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104840" y="1600200"/>
            <a:ext cx="4383720" cy="45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>
            <a:noAutofit/>
          </a:bodyPr>
          <a:p>
            <a:pPr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514843"/>
                </a:solidFill>
                <a:latin typeface="Euphemia"/>
              </a:rPr>
              <a:t>Dragon Ball a été publiée en France dans le magazine Shonen Jump de 1984 à 1995 et éditée en 42 volumes reliés de1985 à 1995. Glénat publie l’édition française depuis février 1993.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36" name="Espace réservé du contenu 17" descr=""/>
          <p:cNvPicPr/>
          <p:nvPr/>
        </p:nvPicPr>
        <p:blipFill>
          <a:blip r:embed="rId1"/>
          <a:stretch/>
        </p:blipFill>
        <p:spPr>
          <a:xfrm>
            <a:off x="5640480" y="1573560"/>
            <a:ext cx="5671800" cy="467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1104840" y="76320"/>
            <a:ext cx="997992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fr-FR" sz="3200" spc="-1" strike="noStrike">
                <a:solidFill>
                  <a:srgbClr val="514843"/>
                </a:solidFill>
                <a:latin typeface="Plantagenet Cherokee"/>
              </a:rPr>
              <a:t>One Piece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1104840" y="1600200"/>
            <a:ext cx="4383720" cy="45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>
            <a:noAutofit/>
          </a:bodyPr>
          <a:p>
            <a:pPr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514843"/>
                </a:solidFill>
                <a:latin typeface="Euphemia"/>
              </a:rPr>
              <a:t>One Piece est le manga le plus long de France avec 89 volumes.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514843"/>
                </a:solidFill>
                <a:latin typeface="Euphemia"/>
              </a:rPr>
              <a:t>Naruto est le deuxième avec 72 volumes.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514843"/>
                </a:solidFill>
                <a:latin typeface="Euphemia"/>
              </a:rPr>
              <a:t>Le troisième est Fairy Tail avec 63 volumes.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39" name="Espace réservé du contenu 9" descr=""/>
          <p:cNvPicPr/>
          <p:nvPr/>
        </p:nvPicPr>
        <p:blipFill>
          <a:blip r:embed="rId1"/>
          <a:stretch/>
        </p:blipFill>
        <p:spPr>
          <a:xfrm>
            <a:off x="5641920" y="1509840"/>
            <a:ext cx="5444280" cy="439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104840" y="76320"/>
            <a:ext cx="997992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fr-FR" sz="3200" spc="-1" strike="noStrike">
                <a:solidFill>
                  <a:srgbClr val="514843"/>
                </a:solidFill>
                <a:latin typeface="Plantagenet Cherokee"/>
              </a:rPr>
              <a:t>Que signifie le mot manga?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1104840" y="1600200"/>
            <a:ext cx="4383720" cy="45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>
            <a:noAutofit/>
          </a:bodyPr>
          <a:p>
            <a:pPr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514843"/>
                </a:solidFill>
                <a:latin typeface="Euphemia"/>
              </a:rPr>
              <a:t>Le terme manga signifie image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514843"/>
                </a:solidFill>
                <a:latin typeface="Euphemia"/>
              </a:rPr>
              <a:t> </a:t>
            </a:r>
            <a:r>
              <a:rPr b="0" lang="fr-FR" sz="1800" spc="-1" strike="noStrike">
                <a:solidFill>
                  <a:srgbClr val="514843"/>
                </a:solidFill>
                <a:latin typeface="Euphemia"/>
              </a:rPr>
              <a:t>dérisoire ou dessin non abouti.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42" name="Espace réservé du contenu 5" descr=""/>
          <p:cNvPicPr/>
          <p:nvPr/>
        </p:nvPicPr>
        <p:blipFill>
          <a:blip r:embed="rId1"/>
          <a:stretch/>
        </p:blipFill>
        <p:spPr>
          <a:xfrm>
            <a:off x="6198840" y="1600200"/>
            <a:ext cx="3618360" cy="481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543960" y="2249640"/>
            <a:ext cx="5293440" cy="22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fr-FR" sz="4000" spc="-1" strike="noStrike" cap="all">
                <a:solidFill>
                  <a:srgbClr val="514843"/>
                </a:solidFill>
                <a:latin typeface="Plantagenet Cherokee"/>
              </a:rPr>
              <a:t>Merci a tous pour votre attention.</a:t>
            </a:r>
            <a:endParaRPr b="0" lang="fr-FR" sz="4000" spc="-1" strike="noStrike">
              <a:latin typeface="Arial"/>
            </a:endParaRPr>
          </a:p>
        </p:txBody>
      </p:sp>
      <p:pic>
        <p:nvPicPr>
          <p:cNvPr id="244" name="Image 6" descr=""/>
          <p:cNvPicPr/>
          <p:nvPr/>
        </p:nvPicPr>
        <p:blipFill>
          <a:blip r:embed="rId1"/>
          <a:stretch/>
        </p:blipFill>
        <p:spPr>
          <a:xfrm>
            <a:off x="6194520" y="1840680"/>
            <a:ext cx="5293440" cy="317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académique avec rayures et ruban (grand écran)</Template>
  <TotalTime>570</TotalTime>
  <Application>LibreOffice/7.0.2.2$Windows_X86_64 LibreOffice_project/8349ace3c3162073abd90d81fd06dcfb6b36b994</Application>
  <Words>253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2021-06-03T17:08:56Z</dcterms:created>
  <dc:creator>christelle Montabord</dc:creator>
  <dc:description/>
  <dc:language>fr-FR</dc:language>
  <cp:lastModifiedBy/>
  <dcterms:modified xsi:type="dcterms:W3CDTF">2021-06-24T14:31:00Z</dcterms:modified>
  <cp:revision>37</cp:revision>
  <dc:subject/>
  <dc:title>Les mangas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ampaignTags">
    <vt:lpwstr/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HiddenSlides">
    <vt:i4>0</vt:i4>
  </property>
  <property fmtid="{D5CDD505-2E9C-101B-9397-08002B2CF9AE}" pid="7" name="HyperlinksChanged">
    <vt:bool>0</vt:bool>
  </property>
  <property fmtid="{D5CDD505-2E9C-101B-9397-08002B2CF9AE}" pid="8" name="InternalTags">
    <vt:lpwstr/>
  </property>
  <property fmtid="{D5CDD505-2E9C-101B-9397-08002B2CF9AE}" pid="9" name="LinksUpToDate">
    <vt:bool>0</vt:bool>
  </property>
  <property fmtid="{D5CDD505-2E9C-101B-9397-08002B2CF9AE}" pid="10" name="LocalizationTags">
    <vt:lpwstr/>
  </property>
  <property fmtid="{D5CDD505-2E9C-101B-9397-08002B2CF9AE}" pid="11" name="MMClips">
    <vt:i4>0</vt:i4>
  </property>
  <property fmtid="{D5CDD505-2E9C-101B-9397-08002B2CF9AE}" pid="12" name="Notes">
    <vt:i4>4</vt:i4>
  </property>
  <property fmtid="{D5CDD505-2E9C-101B-9397-08002B2CF9AE}" pid="13" name="PresentationFormat">
    <vt:lpwstr>Grand écran</vt:lpwstr>
  </property>
  <property fmtid="{D5CDD505-2E9C-101B-9397-08002B2CF9AE}" pid="14" name="ScaleCrop">
    <vt:bool>0</vt:bool>
  </property>
  <property fmtid="{D5CDD505-2E9C-101B-9397-08002B2CF9AE}" pid="15" name="ScenarioTags">
    <vt:lpwstr/>
  </property>
  <property fmtid="{D5CDD505-2E9C-101B-9397-08002B2CF9AE}" pid="16" name="ShareDoc">
    <vt:bool>0</vt:bool>
  </property>
  <property fmtid="{D5CDD505-2E9C-101B-9397-08002B2CF9AE}" pid="17" name="Slides">
    <vt:i4>8</vt:i4>
  </property>
</Properties>
</file>